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Pinyon Script"/>
      <p:regular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inyonScript-regular.fntdata"/><Relationship Id="rId10" Type="http://schemas.openxmlformats.org/officeDocument/2006/relationships/slide" Target="slides/slide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c08948e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c08948e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뒤로가기 ] 선택시 메세지 창 팝업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확인 ] 선택 시 [ 던전 관리 ] 창으로 이동.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c08948e5f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c08948e5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저장 완료 시 최종적으로 [ 보유 마력 ] 자원 값과 [ 던전 전체 마력 ] 값 변경 완료.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c08948e5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c08948e5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저장 완료 시 최종적으로 [ 보유 마력 ] 자원 값과 [ 던전 전체 마력 ] 값 변경 완료.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c08948e5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c08948e5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확인 ] 선택지 선택시 기존 던전 관리 창으로 이동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c08948e5f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c08948e5f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이후 새로운 던전 생성과 전부 동일하게 수정.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21" Type="http://schemas.openxmlformats.org/officeDocument/2006/relationships/image" Target="../media/image9.png"/><Relationship Id="rId13" Type="http://schemas.openxmlformats.org/officeDocument/2006/relationships/image" Target="../media/image6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0.png"/><Relationship Id="rId15" Type="http://schemas.openxmlformats.org/officeDocument/2006/relationships/image" Target="../media/image12.png"/><Relationship Id="rId14" Type="http://schemas.openxmlformats.org/officeDocument/2006/relationships/image" Target="../media/image8.png"/><Relationship Id="rId17" Type="http://schemas.openxmlformats.org/officeDocument/2006/relationships/image" Target="../media/image7.png"/><Relationship Id="rId16" Type="http://schemas.openxmlformats.org/officeDocument/2006/relationships/image" Target="../media/image10.png"/><Relationship Id="rId5" Type="http://schemas.openxmlformats.org/officeDocument/2006/relationships/image" Target="../media/image19.png"/><Relationship Id="rId19" Type="http://schemas.openxmlformats.org/officeDocument/2006/relationships/image" Target="../media/image14.png"/><Relationship Id="rId6" Type="http://schemas.openxmlformats.org/officeDocument/2006/relationships/image" Target="../media/image5.png"/><Relationship Id="rId18" Type="http://schemas.openxmlformats.org/officeDocument/2006/relationships/image" Target="../media/image11.png"/><Relationship Id="rId7" Type="http://schemas.openxmlformats.org/officeDocument/2006/relationships/image" Target="../media/image23.png"/><Relationship Id="rId8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7.jpg"/><Relationship Id="rId13" Type="http://schemas.openxmlformats.org/officeDocument/2006/relationships/image" Target="../media/image23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Relationship Id="rId14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Relationship Id="rId8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7.jpg"/><Relationship Id="rId13" Type="http://schemas.openxmlformats.org/officeDocument/2006/relationships/image" Target="../media/image18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Relationship Id="rId14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7.jpg"/><Relationship Id="rId13" Type="http://schemas.openxmlformats.org/officeDocument/2006/relationships/image" Target="../media/image18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Relationship Id="rId15" Type="http://schemas.openxmlformats.org/officeDocument/2006/relationships/image" Target="../media/image9.png"/><Relationship Id="rId14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0.png"/><Relationship Id="rId15" Type="http://schemas.openxmlformats.org/officeDocument/2006/relationships/image" Target="../media/image12.png"/><Relationship Id="rId14" Type="http://schemas.openxmlformats.org/officeDocument/2006/relationships/image" Target="../media/image8.png"/><Relationship Id="rId17" Type="http://schemas.openxmlformats.org/officeDocument/2006/relationships/image" Target="../media/image7.png"/><Relationship Id="rId16" Type="http://schemas.openxmlformats.org/officeDocument/2006/relationships/image" Target="../media/image10.png"/><Relationship Id="rId5" Type="http://schemas.openxmlformats.org/officeDocument/2006/relationships/image" Target="../media/image19.png"/><Relationship Id="rId19" Type="http://schemas.openxmlformats.org/officeDocument/2006/relationships/image" Target="../media/image14.png"/><Relationship Id="rId6" Type="http://schemas.openxmlformats.org/officeDocument/2006/relationships/image" Target="../media/image5.png"/><Relationship Id="rId18" Type="http://schemas.openxmlformats.org/officeDocument/2006/relationships/image" Target="../media/image11.png"/><Relationship Id="rId7" Type="http://schemas.openxmlformats.org/officeDocument/2006/relationships/image" Target="../media/image23.png"/><Relationship Id="rId8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종료</a:t>
            </a:r>
            <a:endParaRPr sz="1800"/>
          </a:p>
        </p:txBody>
      </p:sp>
      <p:grpSp>
        <p:nvGrpSpPr>
          <p:cNvPr id="55" name="Google Shape;55;p13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56" name="Google Shape;56;p1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9" name="Google Shape;59;p1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60" name="Google Shape;60;p13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61" name="Google Shape;6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" name="Google Shape;63;p13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64" name="Google Shape;64;p13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65" name="Google Shape;65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3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7" name="Google Shape;67;p13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68" name="Google Shape;68;p13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9" name="Google Shape;69;p13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70" name="Google Shape;70;p13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71" name="Google Shape;71;p13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2" name="Google Shape;72;p1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" name="Google Shape;73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" name="Google Shape;74;p13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13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80" name="Google Shape;80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" name="Google Shape;87;p13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88" name="Google Shape;88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3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100" name="Google Shape;100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" name="Google Shape;107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120" name="Google Shape;120;p13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121" name="Google Shape;121;p13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22" name="Google Shape;122;p1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" name="Google Shape;123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" name="Google Shape;127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Google Shape;128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9" name="Google Shape;129;p13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30" name="Google Shape;130;p1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" name="Google Shape;132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" name="Google Shape;133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" name="Google Shape;134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" name="Google Shape;136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7" name="Google Shape;137;p13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138" name="Google Shape;138;p1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9" name="Google Shape;139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" name="Google Shape;140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" name="Google Shape;141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" name="Google Shape;142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Google Shape;143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" name="Google Shape;144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5" name="Google Shape;145;p13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146" name="Google Shape;146;p1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7" name="Google Shape;147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" name="Google Shape;152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53" name="Google Shape;153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13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167" name="Google Shape;167;p13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168" name="Google Shape;168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13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170" name="Google Shape;170;p13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171" name="Google Shape;171;p13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172" name="Google Shape;172;p1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73" name="Google Shape;173;p1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74" name="Google Shape;174;p13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175" name="Google Shape;175;p1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76" name="Google Shape;176;p1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77" name="Google Shape;177;p13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178" name="Google Shape;178;p1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79" name="Google Shape;179;p1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80" name="Google Shape;180;p13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181" name="Google Shape;181;p1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82" name="Google Shape;182;p1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183" name="Google Shape;183;p13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184" name="Google Shape;184;p1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" name="Google Shape;186;p13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187" name="Google Shape;187;p1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13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190" name="Google Shape;190;p1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13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193" name="Google Shape;193;p1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3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5" name="Google Shape;195;p1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291575" y="3429565"/>
            <a:ext cx="387425" cy="581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13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197" name="Google Shape;197;p13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0" name="Google Shape;200;p13"/>
          <p:cNvPicPr preferRelativeResize="0"/>
          <p:nvPr/>
        </p:nvPicPr>
        <p:blipFill rotWithShape="1">
          <a:blip r:embed="rId20">
            <a:alphaModFix/>
          </a:blip>
          <a:srcRect b="25544" l="0" r="74453" t="50001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13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202" name="Google Shape;202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" name="Google Shape;206;p13"/>
          <p:cNvSpPr/>
          <p:nvPr/>
        </p:nvSpPr>
        <p:spPr>
          <a:xfrm>
            <a:off x="731700" y="1268050"/>
            <a:ext cx="3960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3"/>
          <p:cNvSpPr/>
          <p:nvPr/>
        </p:nvSpPr>
        <p:spPr>
          <a:xfrm>
            <a:off x="601852" y="893525"/>
            <a:ext cx="732900" cy="57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13"/>
          <p:cNvCxnSpPr>
            <a:stCxn id="207" idx="4"/>
            <a:endCxn id="209" idx="0"/>
          </p:cNvCxnSpPr>
          <p:nvPr/>
        </p:nvCxnSpPr>
        <p:spPr>
          <a:xfrm>
            <a:off x="968302" y="1466225"/>
            <a:ext cx="122100" cy="85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13"/>
          <p:cNvSpPr txBox="1"/>
          <p:nvPr/>
        </p:nvSpPr>
        <p:spPr>
          <a:xfrm>
            <a:off x="562275" y="2320850"/>
            <a:ext cx="1056300" cy="29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뒤로가기 </a:t>
            </a:r>
            <a:endParaRPr sz="1200">
              <a:solidFill>
                <a:srgbClr val="EFEFEF"/>
              </a:solidFill>
            </a:endParaRPr>
          </a:p>
        </p:txBody>
      </p:sp>
      <p:grpSp>
        <p:nvGrpSpPr>
          <p:cNvPr id="210" name="Google Shape;210;p13"/>
          <p:cNvGrpSpPr/>
          <p:nvPr/>
        </p:nvGrpSpPr>
        <p:grpSpPr>
          <a:xfrm>
            <a:off x="2191600" y="2076200"/>
            <a:ext cx="4603950" cy="2106825"/>
            <a:chOff x="2039200" y="1788719"/>
            <a:chExt cx="4603950" cy="2339617"/>
          </a:xfrm>
        </p:grpSpPr>
        <p:pic>
          <p:nvPicPr>
            <p:cNvPr id="211" name="Google Shape;211;p1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2039200" y="1788719"/>
              <a:ext cx="4603950" cy="23396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13"/>
            <p:cNvSpPr txBox="1"/>
            <p:nvPr/>
          </p:nvSpPr>
          <p:spPr>
            <a:xfrm>
              <a:off x="2500975" y="2315338"/>
              <a:ext cx="3680400" cy="4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던전을 저장 후 종료하시겠습니까</a:t>
              </a:r>
              <a:endParaRPr b="1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213" name="Google Shape;213;p13"/>
            <p:cNvSpPr txBox="1"/>
            <p:nvPr/>
          </p:nvSpPr>
          <p:spPr>
            <a:xfrm>
              <a:off x="4478425" y="3168987"/>
              <a:ext cx="1017000" cy="3066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D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214" name="Google Shape;214;p13"/>
            <p:cNvSpPr txBox="1"/>
            <p:nvPr/>
          </p:nvSpPr>
          <p:spPr>
            <a:xfrm>
              <a:off x="3186925" y="3168987"/>
              <a:ext cx="1017000" cy="306600"/>
            </a:xfrm>
            <a:prstGeom prst="rect">
              <a:avLst/>
            </a:prstGeom>
            <a:gradFill>
              <a:gsLst>
                <a:gs pos="0">
                  <a:srgbClr val="990000"/>
                </a:gs>
                <a:gs pos="50000">
                  <a:srgbClr val="CC0000"/>
                </a:gs>
                <a:gs pos="100000">
                  <a:srgbClr val="660000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FFB8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38323"/>
                  </a:solidFill>
                  <a:latin typeface="Gungsuh"/>
                  <a:ea typeface="Gungsuh"/>
                  <a:cs typeface="Gungsuh"/>
                  <a:sym typeface="Gungsuh"/>
                </a:rPr>
                <a:t>취소</a:t>
              </a:r>
              <a:endParaRPr b="1">
                <a:solidFill>
                  <a:srgbClr val="F3832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/>
          <p:nvPr>
            <p:ph type="title"/>
          </p:nvPr>
        </p:nvSpPr>
        <p:spPr>
          <a:xfrm>
            <a:off x="311700" y="23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</a:t>
            </a:r>
            <a:endParaRPr sz="1800"/>
          </a:p>
        </p:txBody>
      </p:sp>
      <p:sp>
        <p:nvSpPr>
          <p:cNvPr id="220" name="Google Shape;220;p14"/>
          <p:cNvSpPr/>
          <p:nvPr/>
        </p:nvSpPr>
        <p:spPr>
          <a:xfrm>
            <a:off x="3872750" y="2423975"/>
            <a:ext cx="1312800" cy="908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4"/>
          <p:cNvSpPr/>
          <p:nvPr/>
        </p:nvSpPr>
        <p:spPr>
          <a:xfrm>
            <a:off x="4254000" y="2806200"/>
            <a:ext cx="432900" cy="258600"/>
          </a:xfrm>
          <a:prstGeom prst="sun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"/>
          <p:cNvSpPr/>
          <p:nvPr/>
        </p:nvSpPr>
        <p:spPr>
          <a:xfrm>
            <a:off x="6648375" y="2596050"/>
            <a:ext cx="672000" cy="6204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3" name="Google Shape;223;p14"/>
          <p:cNvCxnSpPr>
            <a:stCxn id="224" idx="2"/>
            <a:endCxn id="225" idx="0"/>
          </p:cNvCxnSpPr>
          <p:nvPr/>
        </p:nvCxnSpPr>
        <p:spPr>
          <a:xfrm>
            <a:off x="2433300" y="2028075"/>
            <a:ext cx="2479200" cy="540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14"/>
          <p:cNvSpPr txBox="1"/>
          <p:nvPr/>
        </p:nvSpPr>
        <p:spPr>
          <a:xfrm>
            <a:off x="1706550" y="1769475"/>
            <a:ext cx="1453500" cy="2586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</a:rPr>
              <a:t>기존에 생성했던 던전</a:t>
            </a:r>
            <a:endParaRPr sz="1000">
              <a:solidFill>
                <a:srgbClr val="EFEFEF"/>
              </a:solidFill>
            </a:endParaRPr>
          </a:p>
        </p:txBody>
      </p:sp>
      <p:grpSp>
        <p:nvGrpSpPr>
          <p:cNvPr id="226" name="Google Shape;226;p14"/>
          <p:cNvGrpSpPr/>
          <p:nvPr/>
        </p:nvGrpSpPr>
        <p:grpSpPr>
          <a:xfrm>
            <a:off x="283785" y="1168147"/>
            <a:ext cx="8321484" cy="3938665"/>
            <a:chOff x="1538200" y="1020900"/>
            <a:chExt cx="6391800" cy="3346075"/>
          </a:xfrm>
        </p:grpSpPr>
        <p:pic>
          <p:nvPicPr>
            <p:cNvPr id="227" name="Google Shape;227;p1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28" name="Google Shape;228;p1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29" name="Google Shape;229;p1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30" name="Google Shape;230;p1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231" name="Google Shape;23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50" y="1168150"/>
            <a:ext cx="924300" cy="5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050" y="1321338"/>
            <a:ext cx="554099" cy="259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4"/>
          <p:cNvSpPr txBox="1"/>
          <p:nvPr/>
        </p:nvSpPr>
        <p:spPr>
          <a:xfrm>
            <a:off x="4336125" y="1467275"/>
            <a:ext cx="924300" cy="1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1200</a:t>
            </a:r>
            <a:endParaRPr sz="10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pic>
        <p:nvPicPr>
          <p:cNvPr id="234" name="Google Shape;23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1387" y="2586402"/>
            <a:ext cx="924300" cy="85158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4"/>
          <p:cNvSpPr/>
          <p:nvPr/>
        </p:nvSpPr>
        <p:spPr>
          <a:xfrm>
            <a:off x="4142488" y="2568550"/>
            <a:ext cx="1312800" cy="9087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73737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4"/>
          <p:cNvSpPr/>
          <p:nvPr/>
        </p:nvSpPr>
        <p:spPr>
          <a:xfrm>
            <a:off x="1706738" y="2568550"/>
            <a:ext cx="1312800" cy="9087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73737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14"/>
          <p:cNvPicPr preferRelativeResize="0"/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>
            <a:off x="1899661" y="2660887"/>
            <a:ext cx="857879" cy="724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14"/>
          <p:cNvGrpSpPr/>
          <p:nvPr/>
        </p:nvGrpSpPr>
        <p:grpSpPr>
          <a:xfrm>
            <a:off x="2948800" y="1274088"/>
            <a:ext cx="4770050" cy="339013"/>
            <a:chOff x="3592400" y="1139350"/>
            <a:chExt cx="4770050" cy="339013"/>
          </a:xfrm>
        </p:grpSpPr>
        <p:pic>
          <p:nvPicPr>
            <p:cNvPr id="238" name="Google Shape;238;p14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39" name="Google Shape;239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14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10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41" name="Google Shape;241;p14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42" name="Google Shape;242;p14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10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43" name="Google Shape;243;p14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44" name="Google Shape;244;p14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10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45" name="Google Shape;245;p14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46" name="Google Shape;246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7" name="Google Shape;247;p14"/>
          <p:cNvPicPr preferRelativeResize="0"/>
          <p:nvPr/>
        </p:nvPicPr>
        <p:blipFill rotWithShape="1">
          <a:blip r:embed="rId12">
            <a:alphaModFix/>
          </a:blip>
          <a:srcRect b="13361" l="3181" r="2682" t="6052"/>
          <a:stretch/>
        </p:blipFill>
        <p:spPr>
          <a:xfrm>
            <a:off x="4095088" y="3639375"/>
            <a:ext cx="1407600" cy="85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48" name="Google Shape;248;p14"/>
          <p:cNvSpPr txBox="1"/>
          <p:nvPr/>
        </p:nvSpPr>
        <p:spPr>
          <a:xfrm>
            <a:off x="4068788" y="3791250"/>
            <a:ext cx="14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바르바토스</a:t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 1210</a:t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249" name="Google Shape;249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33143" y="4104895"/>
            <a:ext cx="185100" cy="2691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14"/>
          <p:cNvGrpSpPr/>
          <p:nvPr/>
        </p:nvGrpSpPr>
        <p:grpSpPr>
          <a:xfrm>
            <a:off x="6829520" y="2783664"/>
            <a:ext cx="554086" cy="493506"/>
            <a:chOff x="7566450" y="1099803"/>
            <a:chExt cx="385800" cy="382800"/>
          </a:xfrm>
        </p:grpSpPr>
        <p:sp>
          <p:nvSpPr>
            <p:cNvPr id="251" name="Google Shape;251;p14"/>
            <p:cNvSpPr/>
            <p:nvPr/>
          </p:nvSpPr>
          <p:spPr>
            <a:xfrm>
              <a:off x="7566450" y="1099803"/>
              <a:ext cx="385800" cy="382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DDDDD"/>
                </a:gs>
                <a:gs pos="100000">
                  <a:srgbClr val="91919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7597950" y="1139552"/>
              <a:ext cx="322800" cy="3033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lin ang="5400012" scaled="0"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7597950" y="1139550"/>
              <a:ext cx="322800" cy="303300"/>
            </a:xfrm>
            <a:prstGeom prst="mathPlus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14"/>
          <p:cNvSpPr/>
          <p:nvPr/>
        </p:nvSpPr>
        <p:spPr>
          <a:xfrm>
            <a:off x="6501588" y="2568550"/>
            <a:ext cx="1312800" cy="9087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73737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4"/>
          <p:cNvSpPr txBox="1"/>
          <p:nvPr/>
        </p:nvSpPr>
        <p:spPr>
          <a:xfrm>
            <a:off x="6430850" y="3835400"/>
            <a:ext cx="1407600" cy="57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</a:rPr>
              <a:t>던전 명칭</a:t>
            </a:r>
            <a:endParaRPr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</a:rPr>
              <a:t>마력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56" name="Google Shape;256;p14"/>
          <p:cNvSpPr/>
          <p:nvPr/>
        </p:nvSpPr>
        <p:spPr>
          <a:xfrm rot="-2700000">
            <a:off x="464777" y="2889990"/>
            <a:ext cx="432749" cy="395838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4"/>
          <p:cNvSpPr/>
          <p:nvPr/>
        </p:nvSpPr>
        <p:spPr>
          <a:xfrm rot="8100000">
            <a:off x="8043386" y="2889997"/>
            <a:ext cx="432749" cy="395838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14"/>
          <p:cNvPicPr preferRelativeResize="0"/>
          <p:nvPr/>
        </p:nvPicPr>
        <p:blipFill rotWithShape="1">
          <a:blip r:embed="rId12">
            <a:alphaModFix/>
          </a:blip>
          <a:srcRect b="13361" l="3181" r="2682" t="6052"/>
          <a:stretch/>
        </p:blipFill>
        <p:spPr>
          <a:xfrm>
            <a:off x="1662300" y="3667225"/>
            <a:ext cx="1407600" cy="85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9" name="Google Shape;259;p14"/>
          <p:cNvSpPr txBox="1"/>
          <p:nvPr/>
        </p:nvSpPr>
        <p:spPr>
          <a:xfrm>
            <a:off x="1636000" y="3818975"/>
            <a:ext cx="14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아르스</a:t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1550</a:t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260" name="Google Shape;260;p14"/>
          <p:cNvPicPr preferRelativeResize="0"/>
          <p:nvPr/>
        </p:nvPicPr>
        <p:blipFill rotWithShape="1">
          <a:blip r:embed="rId12">
            <a:alphaModFix/>
          </a:blip>
          <a:srcRect b="13361" l="3181" r="2682" t="6052"/>
          <a:stretch/>
        </p:blipFill>
        <p:spPr>
          <a:xfrm>
            <a:off x="6457150" y="3667225"/>
            <a:ext cx="1407600" cy="85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61" name="Google Shape;261;p14"/>
          <p:cNvSpPr txBox="1"/>
          <p:nvPr/>
        </p:nvSpPr>
        <p:spPr>
          <a:xfrm>
            <a:off x="6430850" y="3818975"/>
            <a:ext cx="14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새로운 던전 생성</a:t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262" name="Google Shape;262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78256" y="4143545"/>
            <a:ext cx="185100" cy="269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4"/>
          <p:cNvPicPr preferRelativeResize="0"/>
          <p:nvPr/>
        </p:nvPicPr>
        <p:blipFill rotWithShape="1">
          <a:blip r:embed="rId8">
            <a:alphaModFix/>
          </a:blip>
          <a:srcRect b="13361" l="3181" r="2682" t="6052"/>
          <a:stretch/>
        </p:blipFill>
        <p:spPr>
          <a:xfrm>
            <a:off x="3820171" y="1858150"/>
            <a:ext cx="1794300" cy="33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64" name="Google Shape;264;p14"/>
          <p:cNvSpPr txBox="1"/>
          <p:nvPr/>
        </p:nvSpPr>
        <p:spPr>
          <a:xfrm>
            <a:off x="3786650" y="1918551"/>
            <a:ext cx="1794300" cy="22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마력 회수</a:t>
            </a:r>
            <a:endParaRPr b="1" sz="12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65" name="Google Shape;265;p14"/>
          <p:cNvSpPr/>
          <p:nvPr/>
        </p:nvSpPr>
        <p:spPr>
          <a:xfrm>
            <a:off x="4370775" y="4029200"/>
            <a:ext cx="732900" cy="493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4"/>
          <p:cNvSpPr/>
          <p:nvPr/>
        </p:nvSpPr>
        <p:spPr>
          <a:xfrm>
            <a:off x="3733450" y="1233950"/>
            <a:ext cx="732900" cy="493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14"/>
          <p:cNvGrpSpPr/>
          <p:nvPr/>
        </p:nvGrpSpPr>
        <p:grpSpPr>
          <a:xfrm>
            <a:off x="1457238" y="4626400"/>
            <a:ext cx="6357650" cy="399825"/>
            <a:chOff x="1472563" y="4437125"/>
            <a:chExt cx="6357650" cy="399825"/>
          </a:xfrm>
        </p:grpSpPr>
        <p:pic>
          <p:nvPicPr>
            <p:cNvPr id="268" name="Google Shape;268;p1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472563" y="4440950"/>
              <a:ext cx="1609500" cy="39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14"/>
            <p:cNvSpPr txBox="1"/>
            <p:nvPr/>
          </p:nvSpPr>
          <p:spPr>
            <a:xfrm>
              <a:off x="1603363" y="4493429"/>
              <a:ext cx="13479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던전명 변경</a:t>
              </a:r>
              <a:endParaRPr b="1" sz="12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270" name="Google Shape;270;p1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20712" y="4440950"/>
              <a:ext cx="1609500" cy="39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Google Shape;271;p14"/>
            <p:cNvSpPr txBox="1"/>
            <p:nvPr/>
          </p:nvSpPr>
          <p:spPr>
            <a:xfrm>
              <a:off x="6351513" y="4493429"/>
              <a:ext cx="13479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던전 삭제</a:t>
              </a:r>
              <a:endParaRPr b="1" sz="12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272" name="Google Shape;272;p14"/>
            <p:cNvGrpSpPr/>
            <p:nvPr/>
          </p:nvGrpSpPr>
          <p:grpSpPr>
            <a:xfrm>
              <a:off x="3940650" y="4437125"/>
              <a:ext cx="1609200" cy="396000"/>
              <a:chOff x="3940650" y="4437125"/>
              <a:chExt cx="1609200" cy="396000"/>
            </a:xfrm>
          </p:grpSpPr>
          <p:pic>
            <p:nvPicPr>
              <p:cNvPr id="273" name="Google Shape;273;p14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3940650" y="4437125"/>
                <a:ext cx="1609200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4" name="Google Shape;274;p14"/>
              <p:cNvSpPr txBox="1"/>
              <p:nvPr/>
            </p:nvSpPr>
            <p:spPr>
              <a:xfrm>
                <a:off x="4093788" y="4492684"/>
                <a:ext cx="13479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200">
                    <a:solidFill>
                      <a:srgbClr val="EFEFEF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개방</a:t>
                </a:r>
                <a:endParaRPr b="1" sz="12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/>
          <p:nvPr>
            <p:ph type="title"/>
          </p:nvPr>
        </p:nvSpPr>
        <p:spPr>
          <a:xfrm>
            <a:off x="311700" y="23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</a:t>
            </a:r>
            <a:endParaRPr sz="1800"/>
          </a:p>
        </p:txBody>
      </p:sp>
      <p:sp>
        <p:nvSpPr>
          <p:cNvPr id="280" name="Google Shape;280;p15"/>
          <p:cNvSpPr/>
          <p:nvPr/>
        </p:nvSpPr>
        <p:spPr>
          <a:xfrm>
            <a:off x="3872750" y="2423975"/>
            <a:ext cx="1312800" cy="908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5"/>
          <p:cNvSpPr/>
          <p:nvPr/>
        </p:nvSpPr>
        <p:spPr>
          <a:xfrm>
            <a:off x="4254000" y="2806200"/>
            <a:ext cx="432900" cy="258600"/>
          </a:xfrm>
          <a:prstGeom prst="sun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5"/>
          <p:cNvSpPr/>
          <p:nvPr/>
        </p:nvSpPr>
        <p:spPr>
          <a:xfrm>
            <a:off x="6648375" y="2596050"/>
            <a:ext cx="672000" cy="6204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" name="Google Shape;283;p15"/>
          <p:cNvCxnSpPr>
            <a:stCxn id="284" idx="2"/>
            <a:endCxn id="285" idx="0"/>
          </p:cNvCxnSpPr>
          <p:nvPr/>
        </p:nvCxnSpPr>
        <p:spPr>
          <a:xfrm>
            <a:off x="2433300" y="2028075"/>
            <a:ext cx="2479200" cy="540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15"/>
          <p:cNvSpPr txBox="1"/>
          <p:nvPr/>
        </p:nvSpPr>
        <p:spPr>
          <a:xfrm>
            <a:off x="1706550" y="1769475"/>
            <a:ext cx="1453500" cy="2586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</a:rPr>
              <a:t>기존에 생성했던 던전</a:t>
            </a:r>
            <a:endParaRPr sz="1000">
              <a:solidFill>
                <a:srgbClr val="EFEFEF"/>
              </a:solidFill>
            </a:endParaRPr>
          </a:p>
        </p:txBody>
      </p:sp>
      <p:grpSp>
        <p:nvGrpSpPr>
          <p:cNvPr id="286" name="Google Shape;286;p15"/>
          <p:cNvGrpSpPr/>
          <p:nvPr/>
        </p:nvGrpSpPr>
        <p:grpSpPr>
          <a:xfrm>
            <a:off x="283785" y="1168147"/>
            <a:ext cx="8321484" cy="3938665"/>
            <a:chOff x="1538200" y="1020900"/>
            <a:chExt cx="6391800" cy="3346075"/>
          </a:xfrm>
        </p:grpSpPr>
        <p:pic>
          <p:nvPicPr>
            <p:cNvPr id="287" name="Google Shape;287;p1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88" name="Google Shape;288;p1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89" name="Google Shape;289;p1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90" name="Google Shape;290;p1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291" name="Google Shape;2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50" y="1168150"/>
            <a:ext cx="924300" cy="5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050" y="1321338"/>
            <a:ext cx="554099" cy="259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5"/>
          <p:cNvSpPr txBox="1"/>
          <p:nvPr/>
        </p:nvSpPr>
        <p:spPr>
          <a:xfrm>
            <a:off x="4336125" y="1467275"/>
            <a:ext cx="924300" cy="1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1200</a:t>
            </a:r>
            <a:endParaRPr sz="10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1387" y="2586402"/>
            <a:ext cx="924300" cy="85158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5"/>
          <p:cNvSpPr/>
          <p:nvPr/>
        </p:nvSpPr>
        <p:spPr>
          <a:xfrm>
            <a:off x="4142488" y="2568550"/>
            <a:ext cx="1312800" cy="9087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73737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1706738" y="2568550"/>
            <a:ext cx="1312800" cy="9087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73737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15"/>
          <p:cNvPicPr preferRelativeResize="0"/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>
            <a:off x="1899661" y="2660887"/>
            <a:ext cx="857879" cy="724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15"/>
          <p:cNvGrpSpPr/>
          <p:nvPr/>
        </p:nvGrpSpPr>
        <p:grpSpPr>
          <a:xfrm>
            <a:off x="2948800" y="1274088"/>
            <a:ext cx="4770050" cy="339013"/>
            <a:chOff x="3592400" y="1139350"/>
            <a:chExt cx="4770050" cy="339013"/>
          </a:xfrm>
        </p:grpSpPr>
        <p:pic>
          <p:nvPicPr>
            <p:cNvPr id="298" name="Google Shape;298;p15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99" name="Google Shape;29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15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10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01" name="Google Shape;301;p15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02" name="Google Shape;302;p15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10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03" name="Google Shape;303;p15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04" name="Google Shape;304;p15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10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05" name="Google Shape;305;p15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06" name="Google Shape;306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7" name="Google Shape;307;p15"/>
          <p:cNvPicPr preferRelativeResize="0"/>
          <p:nvPr/>
        </p:nvPicPr>
        <p:blipFill rotWithShape="1">
          <a:blip r:embed="rId8">
            <a:alphaModFix/>
          </a:blip>
          <a:srcRect b="13361" l="3181" r="2682" t="6052"/>
          <a:stretch/>
        </p:blipFill>
        <p:spPr>
          <a:xfrm>
            <a:off x="4095088" y="3639375"/>
            <a:ext cx="1407600" cy="85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08" name="Google Shape;308;p15"/>
          <p:cNvSpPr txBox="1"/>
          <p:nvPr/>
        </p:nvSpPr>
        <p:spPr>
          <a:xfrm>
            <a:off x="4068788" y="3791250"/>
            <a:ext cx="14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바르바토스</a:t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 1210</a:t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309" name="Google Shape;309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33143" y="4104895"/>
            <a:ext cx="185100" cy="2691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0" name="Google Shape;310;p15"/>
          <p:cNvGrpSpPr/>
          <p:nvPr/>
        </p:nvGrpSpPr>
        <p:grpSpPr>
          <a:xfrm>
            <a:off x="6829520" y="2783664"/>
            <a:ext cx="554086" cy="493506"/>
            <a:chOff x="7566450" y="1099803"/>
            <a:chExt cx="385800" cy="382800"/>
          </a:xfrm>
        </p:grpSpPr>
        <p:sp>
          <p:nvSpPr>
            <p:cNvPr id="311" name="Google Shape;311;p15"/>
            <p:cNvSpPr/>
            <p:nvPr/>
          </p:nvSpPr>
          <p:spPr>
            <a:xfrm>
              <a:off x="7566450" y="1099803"/>
              <a:ext cx="385800" cy="382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DDDDD"/>
                </a:gs>
                <a:gs pos="100000">
                  <a:srgbClr val="91919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7597950" y="1139552"/>
              <a:ext cx="322800" cy="3033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lin ang="5400012" scaled="0"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7597950" y="1139550"/>
              <a:ext cx="322800" cy="303300"/>
            </a:xfrm>
            <a:prstGeom prst="mathPlus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15"/>
          <p:cNvSpPr/>
          <p:nvPr/>
        </p:nvSpPr>
        <p:spPr>
          <a:xfrm>
            <a:off x="6501588" y="2568550"/>
            <a:ext cx="1312800" cy="9087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73737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5"/>
          <p:cNvSpPr txBox="1"/>
          <p:nvPr/>
        </p:nvSpPr>
        <p:spPr>
          <a:xfrm>
            <a:off x="6430850" y="3835400"/>
            <a:ext cx="1407600" cy="57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</a:rPr>
              <a:t>던전 명칭</a:t>
            </a:r>
            <a:endParaRPr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</a:rPr>
              <a:t>마력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16" name="Google Shape;316;p15"/>
          <p:cNvSpPr/>
          <p:nvPr/>
        </p:nvSpPr>
        <p:spPr>
          <a:xfrm rot="-2700000">
            <a:off x="464777" y="2889990"/>
            <a:ext cx="432749" cy="395838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5"/>
          <p:cNvSpPr/>
          <p:nvPr/>
        </p:nvSpPr>
        <p:spPr>
          <a:xfrm rot="8100000">
            <a:off x="8043386" y="2889997"/>
            <a:ext cx="432749" cy="395838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15"/>
          <p:cNvPicPr preferRelativeResize="0"/>
          <p:nvPr/>
        </p:nvPicPr>
        <p:blipFill rotWithShape="1">
          <a:blip r:embed="rId13">
            <a:alphaModFix/>
          </a:blip>
          <a:srcRect b="13361" l="3181" r="2682" t="6052"/>
          <a:stretch/>
        </p:blipFill>
        <p:spPr>
          <a:xfrm>
            <a:off x="1662300" y="3667225"/>
            <a:ext cx="1407600" cy="85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19" name="Google Shape;319;p15"/>
          <p:cNvSpPr txBox="1"/>
          <p:nvPr/>
        </p:nvSpPr>
        <p:spPr>
          <a:xfrm>
            <a:off x="1636000" y="3818975"/>
            <a:ext cx="14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아르스</a:t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1550</a:t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320" name="Google Shape;320;p15"/>
          <p:cNvPicPr preferRelativeResize="0"/>
          <p:nvPr/>
        </p:nvPicPr>
        <p:blipFill rotWithShape="1">
          <a:blip r:embed="rId13">
            <a:alphaModFix/>
          </a:blip>
          <a:srcRect b="13361" l="3181" r="2682" t="6052"/>
          <a:stretch/>
        </p:blipFill>
        <p:spPr>
          <a:xfrm>
            <a:off x="6457150" y="3667225"/>
            <a:ext cx="1407600" cy="85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21" name="Google Shape;321;p15"/>
          <p:cNvSpPr txBox="1"/>
          <p:nvPr/>
        </p:nvSpPr>
        <p:spPr>
          <a:xfrm>
            <a:off x="6430850" y="3818975"/>
            <a:ext cx="14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새로운 던전 생성</a:t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322" name="Google Shape;322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78256" y="4143545"/>
            <a:ext cx="185100" cy="269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5"/>
          <p:cNvPicPr preferRelativeResize="0"/>
          <p:nvPr/>
        </p:nvPicPr>
        <p:blipFill rotWithShape="1">
          <a:blip r:embed="rId8">
            <a:alphaModFix/>
          </a:blip>
          <a:srcRect b="13361" l="3181" r="2682" t="6052"/>
          <a:stretch/>
        </p:blipFill>
        <p:spPr>
          <a:xfrm>
            <a:off x="3820171" y="1858150"/>
            <a:ext cx="1794300" cy="33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24" name="Google Shape;324;p15"/>
          <p:cNvSpPr txBox="1"/>
          <p:nvPr/>
        </p:nvSpPr>
        <p:spPr>
          <a:xfrm>
            <a:off x="3786650" y="1918551"/>
            <a:ext cx="1794300" cy="22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마력 회수</a:t>
            </a:r>
            <a:endParaRPr b="1" sz="12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25" name="Google Shape;325;p15"/>
          <p:cNvSpPr/>
          <p:nvPr/>
        </p:nvSpPr>
        <p:spPr>
          <a:xfrm>
            <a:off x="4370775" y="4029200"/>
            <a:ext cx="732900" cy="493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5"/>
          <p:cNvSpPr/>
          <p:nvPr/>
        </p:nvSpPr>
        <p:spPr>
          <a:xfrm>
            <a:off x="3733450" y="1233950"/>
            <a:ext cx="732900" cy="493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15"/>
          <p:cNvGrpSpPr/>
          <p:nvPr/>
        </p:nvGrpSpPr>
        <p:grpSpPr>
          <a:xfrm>
            <a:off x="1457238" y="4626400"/>
            <a:ext cx="6357650" cy="399825"/>
            <a:chOff x="1472563" y="4437125"/>
            <a:chExt cx="6357650" cy="399825"/>
          </a:xfrm>
        </p:grpSpPr>
        <p:pic>
          <p:nvPicPr>
            <p:cNvPr id="328" name="Google Shape;328;p1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472563" y="4440950"/>
              <a:ext cx="1609500" cy="39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15"/>
            <p:cNvSpPr txBox="1"/>
            <p:nvPr/>
          </p:nvSpPr>
          <p:spPr>
            <a:xfrm>
              <a:off x="1603363" y="4493429"/>
              <a:ext cx="13479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던전명 변경</a:t>
              </a:r>
              <a:endParaRPr b="1" sz="12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330" name="Google Shape;330;p1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20712" y="4440950"/>
              <a:ext cx="1609500" cy="39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15"/>
            <p:cNvSpPr txBox="1"/>
            <p:nvPr/>
          </p:nvSpPr>
          <p:spPr>
            <a:xfrm>
              <a:off x="6351513" y="4493429"/>
              <a:ext cx="13479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던전 삭제</a:t>
              </a:r>
              <a:endParaRPr b="1" sz="12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332" name="Google Shape;332;p15"/>
            <p:cNvGrpSpPr/>
            <p:nvPr/>
          </p:nvGrpSpPr>
          <p:grpSpPr>
            <a:xfrm>
              <a:off x="3940650" y="4437125"/>
              <a:ext cx="1609200" cy="396000"/>
              <a:chOff x="3940650" y="4437125"/>
              <a:chExt cx="1609200" cy="396000"/>
            </a:xfrm>
          </p:grpSpPr>
          <p:pic>
            <p:nvPicPr>
              <p:cNvPr id="333" name="Google Shape;333;p15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3940650" y="4437125"/>
                <a:ext cx="1609200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4" name="Google Shape;334;p15"/>
              <p:cNvSpPr txBox="1"/>
              <p:nvPr/>
            </p:nvSpPr>
            <p:spPr>
              <a:xfrm>
                <a:off x="4093788" y="4492684"/>
                <a:ext cx="13479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200">
                    <a:solidFill>
                      <a:srgbClr val="EFEFEF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개방</a:t>
                </a:r>
                <a:endParaRPr b="1" sz="12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sp>
        <p:nvSpPr>
          <p:cNvPr id="335" name="Google Shape;335;p15"/>
          <p:cNvSpPr/>
          <p:nvPr/>
        </p:nvSpPr>
        <p:spPr>
          <a:xfrm rot="10796869">
            <a:off x="4305748" y="2431873"/>
            <a:ext cx="3294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5"/>
          <p:cNvSpPr txBox="1"/>
          <p:nvPr/>
        </p:nvSpPr>
        <p:spPr>
          <a:xfrm>
            <a:off x="4170758" y="2156025"/>
            <a:ext cx="5994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터치</a:t>
            </a:r>
            <a:endParaRPr sz="10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6"/>
          <p:cNvSpPr txBox="1"/>
          <p:nvPr>
            <p:ph type="title"/>
          </p:nvPr>
        </p:nvSpPr>
        <p:spPr>
          <a:xfrm>
            <a:off x="311700" y="23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</a:t>
            </a:r>
            <a:endParaRPr sz="1800"/>
          </a:p>
        </p:txBody>
      </p:sp>
      <p:sp>
        <p:nvSpPr>
          <p:cNvPr id="342" name="Google Shape;342;p16"/>
          <p:cNvSpPr/>
          <p:nvPr/>
        </p:nvSpPr>
        <p:spPr>
          <a:xfrm>
            <a:off x="3872750" y="2423975"/>
            <a:ext cx="1312800" cy="908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6"/>
          <p:cNvSpPr/>
          <p:nvPr/>
        </p:nvSpPr>
        <p:spPr>
          <a:xfrm>
            <a:off x="4254000" y="2806200"/>
            <a:ext cx="432900" cy="258600"/>
          </a:xfrm>
          <a:prstGeom prst="sun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6"/>
          <p:cNvSpPr/>
          <p:nvPr/>
        </p:nvSpPr>
        <p:spPr>
          <a:xfrm>
            <a:off x="6648375" y="2596050"/>
            <a:ext cx="672000" cy="620400"/>
          </a:xfrm>
          <a:prstGeom prst="mathPlus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5" name="Google Shape;345;p16"/>
          <p:cNvCxnSpPr>
            <a:stCxn id="346" idx="2"/>
            <a:endCxn id="347" idx="0"/>
          </p:cNvCxnSpPr>
          <p:nvPr/>
        </p:nvCxnSpPr>
        <p:spPr>
          <a:xfrm>
            <a:off x="2433300" y="2028075"/>
            <a:ext cx="2479200" cy="5406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16"/>
          <p:cNvSpPr txBox="1"/>
          <p:nvPr/>
        </p:nvSpPr>
        <p:spPr>
          <a:xfrm>
            <a:off x="1706550" y="1769475"/>
            <a:ext cx="1453500" cy="2586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</a:rPr>
              <a:t>기존에 생성했던 던전</a:t>
            </a:r>
            <a:endParaRPr sz="1000">
              <a:solidFill>
                <a:srgbClr val="EFEFEF"/>
              </a:solidFill>
            </a:endParaRPr>
          </a:p>
        </p:txBody>
      </p:sp>
      <p:grpSp>
        <p:nvGrpSpPr>
          <p:cNvPr id="348" name="Google Shape;348;p16"/>
          <p:cNvGrpSpPr/>
          <p:nvPr/>
        </p:nvGrpSpPr>
        <p:grpSpPr>
          <a:xfrm>
            <a:off x="283785" y="1168147"/>
            <a:ext cx="8321484" cy="3938665"/>
            <a:chOff x="1538200" y="1020900"/>
            <a:chExt cx="6391800" cy="3346075"/>
          </a:xfrm>
        </p:grpSpPr>
        <p:pic>
          <p:nvPicPr>
            <p:cNvPr id="349" name="Google Shape;349;p1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50" name="Google Shape;350;p1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51" name="Google Shape;351;p1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52" name="Google Shape;352;p1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353" name="Google Shape;35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50" y="1168150"/>
            <a:ext cx="924300" cy="5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050" y="1321338"/>
            <a:ext cx="554099" cy="25972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6"/>
          <p:cNvSpPr txBox="1"/>
          <p:nvPr/>
        </p:nvSpPr>
        <p:spPr>
          <a:xfrm>
            <a:off x="4336125" y="1467275"/>
            <a:ext cx="924300" cy="1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1200</a:t>
            </a:r>
            <a:endParaRPr sz="10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pic>
        <p:nvPicPr>
          <p:cNvPr id="356" name="Google Shape;35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1387" y="2586402"/>
            <a:ext cx="924300" cy="85158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6"/>
          <p:cNvSpPr/>
          <p:nvPr/>
        </p:nvSpPr>
        <p:spPr>
          <a:xfrm>
            <a:off x="4142488" y="2568550"/>
            <a:ext cx="1312800" cy="9087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73737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6"/>
          <p:cNvSpPr/>
          <p:nvPr/>
        </p:nvSpPr>
        <p:spPr>
          <a:xfrm>
            <a:off x="1706738" y="2568550"/>
            <a:ext cx="1312800" cy="9087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73737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16"/>
          <p:cNvPicPr preferRelativeResize="0"/>
          <p:nvPr/>
        </p:nvPicPr>
        <p:blipFill>
          <a:blip r:embed="rId7">
            <a:alphaModFix amt="68000"/>
          </a:blip>
          <a:stretch>
            <a:fillRect/>
          </a:stretch>
        </p:blipFill>
        <p:spPr>
          <a:xfrm>
            <a:off x="1899661" y="2660887"/>
            <a:ext cx="857879" cy="724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16"/>
          <p:cNvGrpSpPr/>
          <p:nvPr/>
        </p:nvGrpSpPr>
        <p:grpSpPr>
          <a:xfrm>
            <a:off x="2948800" y="1274088"/>
            <a:ext cx="4770050" cy="339013"/>
            <a:chOff x="3592400" y="1139350"/>
            <a:chExt cx="4770050" cy="339013"/>
          </a:xfrm>
        </p:grpSpPr>
        <p:pic>
          <p:nvPicPr>
            <p:cNvPr id="360" name="Google Shape;360;p16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361" name="Google Shape;361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16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10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63" name="Google Shape;363;p16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64" name="Google Shape;364;p16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10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65" name="Google Shape;365;p16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66" name="Google Shape;366;p16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10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67" name="Google Shape;367;p16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68" name="Google Shape;368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9" name="Google Shape;369;p16"/>
          <p:cNvPicPr preferRelativeResize="0"/>
          <p:nvPr/>
        </p:nvPicPr>
        <p:blipFill rotWithShape="1">
          <a:blip r:embed="rId8">
            <a:alphaModFix/>
          </a:blip>
          <a:srcRect b="13361" l="3181" r="2682" t="6052"/>
          <a:stretch/>
        </p:blipFill>
        <p:spPr>
          <a:xfrm>
            <a:off x="4095088" y="3639375"/>
            <a:ext cx="1407600" cy="85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70" name="Google Shape;370;p16"/>
          <p:cNvSpPr txBox="1"/>
          <p:nvPr/>
        </p:nvSpPr>
        <p:spPr>
          <a:xfrm>
            <a:off x="4068788" y="3791250"/>
            <a:ext cx="14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바르바토스</a:t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 1210</a:t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371" name="Google Shape;371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33143" y="4104895"/>
            <a:ext cx="185100" cy="2691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16"/>
          <p:cNvGrpSpPr/>
          <p:nvPr/>
        </p:nvGrpSpPr>
        <p:grpSpPr>
          <a:xfrm>
            <a:off x="6829520" y="2783664"/>
            <a:ext cx="554086" cy="493506"/>
            <a:chOff x="7566450" y="1099803"/>
            <a:chExt cx="385800" cy="382800"/>
          </a:xfrm>
        </p:grpSpPr>
        <p:sp>
          <p:nvSpPr>
            <p:cNvPr id="373" name="Google Shape;373;p16"/>
            <p:cNvSpPr/>
            <p:nvPr/>
          </p:nvSpPr>
          <p:spPr>
            <a:xfrm>
              <a:off x="7566450" y="1099803"/>
              <a:ext cx="385800" cy="382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DDDDD"/>
                </a:gs>
                <a:gs pos="100000">
                  <a:srgbClr val="91919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7597950" y="1139552"/>
              <a:ext cx="322800" cy="3033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lin ang="5400012" scaled="0"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7597950" y="1139550"/>
              <a:ext cx="322800" cy="303300"/>
            </a:xfrm>
            <a:prstGeom prst="mathPlus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16"/>
          <p:cNvSpPr/>
          <p:nvPr/>
        </p:nvSpPr>
        <p:spPr>
          <a:xfrm>
            <a:off x="6501588" y="2568550"/>
            <a:ext cx="1312800" cy="9087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73737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6"/>
          <p:cNvSpPr txBox="1"/>
          <p:nvPr/>
        </p:nvSpPr>
        <p:spPr>
          <a:xfrm>
            <a:off x="6430850" y="3835400"/>
            <a:ext cx="1407600" cy="57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</a:rPr>
              <a:t>던전 명칭</a:t>
            </a:r>
            <a:endParaRPr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</a:rPr>
              <a:t>마력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78" name="Google Shape;378;p16"/>
          <p:cNvSpPr/>
          <p:nvPr/>
        </p:nvSpPr>
        <p:spPr>
          <a:xfrm rot="-2700000">
            <a:off x="464777" y="2889990"/>
            <a:ext cx="432749" cy="395838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6"/>
          <p:cNvSpPr/>
          <p:nvPr/>
        </p:nvSpPr>
        <p:spPr>
          <a:xfrm rot="8100000">
            <a:off x="8043386" y="2889997"/>
            <a:ext cx="432749" cy="395838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16"/>
          <p:cNvPicPr preferRelativeResize="0"/>
          <p:nvPr/>
        </p:nvPicPr>
        <p:blipFill rotWithShape="1">
          <a:blip r:embed="rId13">
            <a:alphaModFix/>
          </a:blip>
          <a:srcRect b="13361" l="3181" r="2682" t="6052"/>
          <a:stretch/>
        </p:blipFill>
        <p:spPr>
          <a:xfrm>
            <a:off x="1662300" y="3667225"/>
            <a:ext cx="1407600" cy="85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81" name="Google Shape;381;p16"/>
          <p:cNvSpPr txBox="1"/>
          <p:nvPr/>
        </p:nvSpPr>
        <p:spPr>
          <a:xfrm>
            <a:off x="1636000" y="3818975"/>
            <a:ext cx="14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아르스</a:t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1550</a:t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382" name="Google Shape;382;p16"/>
          <p:cNvPicPr preferRelativeResize="0"/>
          <p:nvPr/>
        </p:nvPicPr>
        <p:blipFill rotWithShape="1">
          <a:blip r:embed="rId13">
            <a:alphaModFix/>
          </a:blip>
          <a:srcRect b="13361" l="3181" r="2682" t="6052"/>
          <a:stretch/>
        </p:blipFill>
        <p:spPr>
          <a:xfrm>
            <a:off x="6457150" y="3667225"/>
            <a:ext cx="1407600" cy="85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83" name="Google Shape;383;p16"/>
          <p:cNvSpPr txBox="1"/>
          <p:nvPr/>
        </p:nvSpPr>
        <p:spPr>
          <a:xfrm>
            <a:off x="6430850" y="3818975"/>
            <a:ext cx="14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새로운 던전 생성</a:t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384" name="Google Shape;384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78256" y="4143545"/>
            <a:ext cx="185100" cy="269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6"/>
          <p:cNvPicPr preferRelativeResize="0"/>
          <p:nvPr/>
        </p:nvPicPr>
        <p:blipFill rotWithShape="1">
          <a:blip r:embed="rId8">
            <a:alphaModFix/>
          </a:blip>
          <a:srcRect b="13361" l="3181" r="2682" t="6052"/>
          <a:stretch/>
        </p:blipFill>
        <p:spPr>
          <a:xfrm>
            <a:off x="3820171" y="1858150"/>
            <a:ext cx="1794300" cy="33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86" name="Google Shape;386;p16"/>
          <p:cNvSpPr txBox="1"/>
          <p:nvPr/>
        </p:nvSpPr>
        <p:spPr>
          <a:xfrm>
            <a:off x="3786650" y="1918551"/>
            <a:ext cx="1794300" cy="22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마력 회수</a:t>
            </a:r>
            <a:endParaRPr b="1" sz="12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387" name="Google Shape;387;p16"/>
          <p:cNvGrpSpPr/>
          <p:nvPr/>
        </p:nvGrpSpPr>
        <p:grpSpPr>
          <a:xfrm>
            <a:off x="1457238" y="4626400"/>
            <a:ext cx="6357650" cy="399825"/>
            <a:chOff x="1472563" y="4437125"/>
            <a:chExt cx="6357650" cy="399825"/>
          </a:xfrm>
        </p:grpSpPr>
        <p:pic>
          <p:nvPicPr>
            <p:cNvPr id="388" name="Google Shape;388;p1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472563" y="4440950"/>
              <a:ext cx="1609500" cy="39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p16"/>
            <p:cNvSpPr txBox="1"/>
            <p:nvPr/>
          </p:nvSpPr>
          <p:spPr>
            <a:xfrm>
              <a:off x="1603363" y="4493429"/>
              <a:ext cx="13479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던전명 변경</a:t>
              </a:r>
              <a:endParaRPr b="1" sz="12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390" name="Google Shape;390;p1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20712" y="4440950"/>
              <a:ext cx="1609500" cy="39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p16"/>
            <p:cNvSpPr txBox="1"/>
            <p:nvPr/>
          </p:nvSpPr>
          <p:spPr>
            <a:xfrm>
              <a:off x="6351513" y="4493429"/>
              <a:ext cx="13479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던전 삭제</a:t>
              </a:r>
              <a:endParaRPr b="1" sz="12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392" name="Google Shape;392;p16"/>
            <p:cNvGrpSpPr/>
            <p:nvPr/>
          </p:nvGrpSpPr>
          <p:grpSpPr>
            <a:xfrm>
              <a:off x="3940650" y="4437125"/>
              <a:ext cx="1609200" cy="396000"/>
              <a:chOff x="3940650" y="4437125"/>
              <a:chExt cx="1609200" cy="396000"/>
            </a:xfrm>
          </p:grpSpPr>
          <p:pic>
            <p:nvPicPr>
              <p:cNvPr id="393" name="Google Shape;393;p16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3940650" y="4437125"/>
                <a:ext cx="1609200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4" name="Google Shape;394;p16"/>
              <p:cNvSpPr txBox="1"/>
              <p:nvPr/>
            </p:nvSpPr>
            <p:spPr>
              <a:xfrm>
                <a:off x="4093788" y="4492684"/>
                <a:ext cx="13479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200">
                    <a:solidFill>
                      <a:srgbClr val="EFEFEF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개방</a:t>
                </a:r>
                <a:endParaRPr b="1" sz="12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pic>
        <p:nvPicPr>
          <p:cNvPr id="395" name="Google Shape;395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21538" y="1960075"/>
            <a:ext cx="4259675" cy="22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6"/>
          <p:cNvSpPr txBox="1"/>
          <p:nvPr/>
        </p:nvSpPr>
        <p:spPr>
          <a:xfrm>
            <a:off x="2852738" y="2598375"/>
            <a:ext cx="35973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던전 [ 바르바토스] 를  관리하시겠습니까</a:t>
            </a:r>
            <a:endParaRPr b="1" sz="12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97" name="Google Shape;397;p16"/>
          <p:cNvSpPr txBox="1"/>
          <p:nvPr/>
        </p:nvSpPr>
        <p:spPr>
          <a:xfrm>
            <a:off x="4784461" y="3227407"/>
            <a:ext cx="993900" cy="280200"/>
          </a:xfrm>
          <a:prstGeom prst="rect">
            <a:avLst/>
          </a:prstGeom>
          <a:gradFill>
            <a:gsLst>
              <a:gs pos="0">
                <a:srgbClr val="274E13"/>
              </a:gs>
              <a:gs pos="25000">
                <a:srgbClr val="274E13"/>
              </a:gs>
              <a:gs pos="50000">
                <a:srgbClr val="38761D"/>
              </a:gs>
              <a:gs pos="75000">
                <a:srgbClr val="274E13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D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rPr>
              <a:t>확인</a:t>
            </a:r>
            <a:endParaRPr b="1" sz="1200">
              <a:solidFill>
                <a:srgbClr val="9EF382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98" name="Google Shape;398;p16"/>
          <p:cNvSpPr txBox="1"/>
          <p:nvPr/>
        </p:nvSpPr>
        <p:spPr>
          <a:xfrm>
            <a:off x="3556740" y="3227407"/>
            <a:ext cx="993900" cy="280200"/>
          </a:xfrm>
          <a:prstGeom prst="rect">
            <a:avLst/>
          </a:prstGeom>
          <a:gradFill>
            <a:gsLst>
              <a:gs pos="0">
                <a:srgbClr val="990000"/>
              </a:gs>
              <a:gs pos="50000">
                <a:srgbClr val="CC0000"/>
              </a:gs>
              <a:gs pos="100000">
                <a:srgbClr val="6600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B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38323"/>
                </a:solidFill>
                <a:latin typeface="Gungsuh"/>
                <a:ea typeface="Gungsuh"/>
                <a:cs typeface="Gungsuh"/>
                <a:sym typeface="Gungsuh"/>
              </a:rPr>
              <a:t>취소</a:t>
            </a:r>
            <a:endParaRPr b="1" sz="1200">
              <a:solidFill>
                <a:srgbClr val="F38323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7"/>
          <p:cNvSpPr txBox="1"/>
          <p:nvPr>
            <p:ph type="title"/>
          </p:nvPr>
        </p:nvSpPr>
        <p:spPr>
          <a:xfrm>
            <a:off x="311700" y="10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기존 던전 관리 ]</a:t>
            </a:r>
            <a:endParaRPr sz="1800"/>
          </a:p>
        </p:txBody>
      </p:sp>
      <p:grpSp>
        <p:nvGrpSpPr>
          <p:cNvPr id="404" name="Google Shape;404;p17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405" name="Google Shape;405;p1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06" name="Google Shape;406;p1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07" name="Google Shape;407;p1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08" name="Google Shape;408;p1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409" name="Google Shape;409;p17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410" name="Google Shape;410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2" name="Google Shape;412;p17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13" name="Google Shape;413;p17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414" name="Google Shape;414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Google Shape;415;p17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16" name="Google Shape;416;p17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17" name="Google Shape;417;p17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18" name="Google Shape;418;p17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19" name="Google Shape;419;p17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20" name="Google Shape;420;p17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21" name="Google Shape;421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2" name="Google Shape;42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188" cy="1102103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3" name="Google Shape;423;p17"/>
          <p:cNvSpPr/>
          <p:nvPr/>
        </p:nvSpPr>
        <p:spPr>
          <a:xfrm>
            <a:off x="6793200" y="1961125"/>
            <a:ext cx="259800" cy="1623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17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429" name="Google Shape;429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6" name="Google Shape;436;p17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437" name="Google Shape;437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4" name="Google Shape;444;p17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445" name="Google Shape;445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2" name="Google Shape;452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17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454" name="Google Shape;454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1" name="Google Shape;461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474" name="Google Shape;474;p17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475" name="Google Shape;475;p17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solidFill>
              <a:srgbClr val="00FFFF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17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479" name="Google Shape;479;p17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80" name="Google Shape;480;p1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1" name="Google Shape;481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2" name="Google Shape;482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3" name="Google Shape;483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4" name="Google Shape;484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5" name="Google Shape;485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6" name="Google Shape;486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7" name="Google Shape;487;p17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88" name="Google Shape;488;p1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9" name="Google Shape;489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0" name="Google Shape;490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" name="Google Shape;491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" name="Google Shape;492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" name="Google Shape;493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4" name="Google Shape;494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5" name="Google Shape;495;p17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496" name="Google Shape;496;p1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7" name="Google Shape;497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8" name="Google Shape;498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9" name="Google Shape;499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0" name="Google Shape;500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1" name="Google Shape;501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2" name="Google Shape;502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3" name="Google Shape;503;p17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504" name="Google Shape;504;p1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5" name="Google Shape;505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6" name="Google Shape;506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7" name="Google Shape;507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8" name="Google Shape;508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9" name="Google Shape;509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0" name="Google Shape;510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11" name="Google Shape;511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4" name="Google Shape;524;p17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525" name="Google Shape;525;p17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526" name="Google Shape;526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7" name="Google Shape;527;p17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528" name="Google Shape;528;p17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529" name="Google Shape;529;p17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530" name="Google Shape;530;p17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531" name="Google Shape;531;p1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32" name="Google Shape;532;p17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533" name="Google Shape;533;p17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534" name="Google Shape;534;p1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35" name="Google Shape;535;p17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536" name="Google Shape;536;p17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537" name="Google Shape;537;p1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38" name="Google Shape;538;p17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539" name="Google Shape;539;p17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540" name="Google Shape;540;p1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541" name="Google Shape;541;p17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542" name="Google Shape;542;p1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17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4" name="Google Shape;544;p17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545" name="Google Shape;545;p1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17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7" name="Google Shape;547;p17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548" name="Google Shape;548;p1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17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0" name="Google Shape;550;p17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551" name="Google Shape;551;p1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17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3" name="Google Shape;553;p1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291575" y="3429565"/>
            <a:ext cx="387425" cy="58112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17"/>
          <p:cNvSpPr/>
          <p:nvPr/>
        </p:nvSpPr>
        <p:spPr>
          <a:xfrm>
            <a:off x="3249661" y="1268050"/>
            <a:ext cx="1352400" cy="493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